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8" d="100"/>
          <a:sy n="68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63DFB-095C-490B-8B95-A07192197675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44FEF-C674-432C-AC02-5E472781A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4FEF-C674-432C-AC02-5E472781A2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13D750-AD5D-4965-AA12-1123043537F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55F4DE-7858-4829-B5C3-9924F49E5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62912" cy="1470025"/>
          </a:xfrm>
        </p:spPr>
        <p:txBody>
          <a:bodyPr/>
          <a:lstStyle/>
          <a:p>
            <a:r>
              <a:rPr lang="en-US" dirty="0" smtClean="0"/>
              <a:t>Lactose Intolerance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3800"/>
            <a:ext cx="8062912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By: </a:t>
            </a:r>
            <a:r>
              <a:rPr lang="en-US" dirty="0" err="1" smtClean="0"/>
              <a:t>Gabbie</a:t>
            </a:r>
            <a:r>
              <a:rPr lang="en-US" dirty="0" smtClean="0"/>
              <a:t> </a:t>
            </a:r>
            <a:r>
              <a:rPr lang="en-US" dirty="0" err="1" smtClean="0"/>
              <a:t>Rodrigues</a:t>
            </a:r>
            <a:endParaRPr lang="en-US" dirty="0" smtClean="0"/>
          </a:p>
          <a:p>
            <a:pPr algn="ctr"/>
            <a:r>
              <a:rPr lang="en-US" dirty="0" smtClean="0"/>
              <a:t>                                                  &amp;                                      </a:t>
            </a:r>
          </a:p>
          <a:p>
            <a:r>
              <a:rPr lang="en-US" dirty="0" smtClean="0"/>
              <a:t>Hailey Almeida</a:t>
            </a:r>
            <a:endParaRPr lang="en-US" dirty="0"/>
          </a:p>
        </p:txBody>
      </p:sp>
      <p:pic>
        <p:nvPicPr>
          <p:cNvPr id="9218" name="Picture 2" descr="http://yxhealth.com/wp-content/uploads/2010/03/emb.-stomach-ach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09202">
            <a:off x="557458" y="1783141"/>
            <a:ext cx="3381375" cy="4714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7924800" cy="1371600"/>
          </a:xfrm>
        </p:spPr>
        <p:txBody>
          <a:bodyPr>
            <a:noAutofit/>
          </a:bodyPr>
          <a:lstStyle/>
          <a:p>
            <a:r>
              <a:rPr lang="en-US" sz="4200" dirty="0" smtClean="0"/>
              <a:t>What is Lactose Intolerance?</a:t>
            </a:r>
            <a:endParaRPr lang="en-US" sz="4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62400" y="3200400"/>
            <a:ext cx="5334000" cy="41148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000" b="1" dirty="0" smtClean="0">
                <a:ln/>
                <a:solidFill>
                  <a:schemeClr val="accent3"/>
                </a:solidFill>
              </a:rPr>
              <a:t>Lactose intolerance is the </a:t>
            </a:r>
          </a:p>
          <a:p>
            <a:pPr algn="ctr"/>
            <a:r>
              <a:rPr lang="en-US" sz="3000" b="1" dirty="0" smtClean="0">
                <a:ln/>
                <a:solidFill>
                  <a:schemeClr val="accent3"/>
                </a:solidFill>
              </a:rPr>
              <a:t>inability to digest lactose. </a:t>
            </a:r>
          </a:p>
          <a:p>
            <a:pPr algn="ctr"/>
            <a:r>
              <a:rPr lang="en-US" sz="3000" b="1" dirty="0" smtClean="0">
                <a:ln/>
                <a:solidFill>
                  <a:schemeClr val="accent3"/>
                </a:solidFill>
              </a:rPr>
              <a:t>Lactose is a type of sugar </a:t>
            </a:r>
          </a:p>
          <a:p>
            <a:pPr algn="ctr"/>
            <a:r>
              <a:rPr lang="en-US" sz="3000" b="1" dirty="0" smtClean="0">
                <a:ln/>
                <a:solidFill>
                  <a:schemeClr val="accent3"/>
                </a:solidFill>
              </a:rPr>
              <a:t>found in milk and other dairy products.</a:t>
            </a:r>
            <a:endParaRPr lang="en-US" sz="3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8194" name="Picture 2" descr="http://healthsciencetechnology.wikispaces.com/file/view/No_Milk.gif/217701176/No_Mil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333143">
            <a:off x="621853" y="2069654"/>
            <a:ext cx="3086100" cy="30861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Life Threatening?????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457200"/>
            <a:ext cx="7333488" cy="6096000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This is not a life threatening dietary </a:t>
            </a:r>
          </a:p>
          <a:p>
            <a:pPr algn="r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restriction. When people with lactose </a:t>
            </a:r>
          </a:p>
          <a:p>
            <a:pPr algn="r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intolerance eat dairy products, they may </a:t>
            </a:r>
          </a:p>
          <a:p>
            <a:pPr algn="r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experience abdominal bloating, cramps, </a:t>
            </a:r>
          </a:p>
          <a:p>
            <a:pPr algn="r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diarrhea, gas, nausea and infants or </a:t>
            </a:r>
          </a:p>
          <a:p>
            <a:pPr algn="r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children may have slow growth or weight </a:t>
            </a:r>
          </a:p>
          <a:p>
            <a:pPr algn="r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loss.  These symptoms occur from 30 minutes to 2 hours after consuming dairy products.</a:t>
            </a:r>
          </a:p>
          <a:p>
            <a:pPr algn="r"/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81312"/>
          </a:xfrm>
        </p:spPr>
        <p:txBody>
          <a:bodyPr>
            <a:noAutofit/>
          </a:bodyPr>
          <a:lstStyle/>
          <a:p>
            <a:r>
              <a:rPr lang="en-US" sz="6600" dirty="0" smtClean="0"/>
              <a:t>How many people have it???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8062912" cy="1752600"/>
          </a:xfrm>
        </p:spPr>
        <p:txBody>
          <a:bodyPr/>
          <a:lstStyle/>
          <a:p>
            <a:r>
              <a:rPr lang="en-US" dirty="0" smtClean="0"/>
              <a:t>60% of Americans are lactose intolerance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Foods?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0" y="152400"/>
            <a:ext cx="3886200" cy="6248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Milk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Ice-cream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Cream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Butter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Yogurt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Cheese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Bread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Cereal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Baking mixes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Instant potatoes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Soups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Nondairy creamers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Whipped toppings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Protein powder and bars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Breakfast and meal replacement drinks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Deli meats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Frozen entrees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Potato chips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Candy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Salad dressing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Birth </a:t>
            </a:r>
            <a:r>
              <a:rPr lang="en-US" dirty="0" err="1" smtClean="0"/>
              <a:t>contol</a:t>
            </a:r>
            <a:r>
              <a:rPr lang="en-US" dirty="0" smtClean="0"/>
              <a:t> pills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Other medications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Soy and rice milk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www.allhealthytips.net/wp-content/uploads/2010/12/dairy-produc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3686175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http://www.buzzle.com/img/articleImages/553863-55520-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8649">
            <a:off x="213813" y="3869764"/>
            <a:ext cx="3724275" cy="242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8229600" cy="1399032"/>
          </a:xfrm>
        </p:spPr>
        <p:txBody>
          <a:bodyPr/>
          <a:lstStyle/>
          <a:p>
            <a:r>
              <a:rPr lang="en-US" dirty="0" smtClean="0"/>
              <a:t>Steps and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229600" cy="4572000"/>
          </a:xfrm>
        </p:spPr>
        <p:txBody>
          <a:bodyPr/>
          <a:lstStyle/>
          <a:p>
            <a:r>
              <a:rPr lang="en-US" dirty="0" smtClean="0"/>
              <a:t>Ask your doctor about medication, </a:t>
            </a:r>
          </a:p>
          <a:p>
            <a:pPr>
              <a:buNone/>
            </a:pPr>
            <a:r>
              <a:rPr lang="en-US" dirty="0" smtClean="0"/>
              <a:t>    like </a:t>
            </a:r>
            <a:r>
              <a:rPr lang="en-US" dirty="0" err="1" smtClean="0"/>
              <a:t>lactaid</a:t>
            </a:r>
            <a:r>
              <a:rPr lang="en-US" dirty="0" smtClean="0"/>
              <a:t>, and foods that you can/cannot eat</a:t>
            </a:r>
          </a:p>
          <a:p>
            <a:r>
              <a:rPr lang="en-US" dirty="0" smtClean="0"/>
              <a:t>Look at all labels on foods for </a:t>
            </a:r>
          </a:p>
          <a:p>
            <a:pPr>
              <a:buNone/>
            </a:pPr>
            <a:r>
              <a:rPr lang="en-US" dirty="0" smtClean="0"/>
              <a:t>    ingredients that cause your symptoms</a:t>
            </a:r>
          </a:p>
          <a:p>
            <a:r>
              <a:rPr lang="en-US" dirty="0" smtClean="0"/>
              <a:t>Limit your consumption of dairy products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http://momsneedtoknow.com/wp-content/uploads/2010/06/lactaid-milk-coup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876800"/>
            <a:ext cx="2095500" cy="1762126"/>
          </a:xfrm>
          <a:prstGeom prst="rect">
            <a:avLst/>
          </a:prstGeom>
          <a:noFill/>
        </p:spPr>
      </p:pic>
      <p:pic>
        <p:nvPicPr>
          <p:cNvPr id="4100" name="Picture 4" descr="http://www.prestoimages.net/graphics08/648_pd203038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29348">
            <a:off x="6584677" y="4816748"/>
            <a:ext cx="2238375" cy="2238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4" name="Picture 8" descr="http://nutritiondata.self.com/images/home/nutritionIndex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19329">
            <a:off x="7026128" y="180603"/>
            <a:ext cx="2085975" cy="33051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Sources!!!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one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Source two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http://www.ncbi.nlm.nih.gov/pubmedhealth/PMH0001321/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http://www.livestrong.com/article/351128-list-of-foods-to-avoid-for-lactose-intolerance/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233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Lactose Intolerance</vt:lpstr>
      <vt:lpstr>What is Lactose Intolerance?</vt:lpstr>
      <vt:lpstr>Life Threatening?????</vt:lpstr>
      <vt:lpstr>How many people have it???</vt:lpstr>
      <vt:lpstr>Foods? </vt:lpstr>
      <vt:lpstr>Steps and precautions</vt:lpstr>
      <vt:lpstr>Sources!!!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Lactose Intolerance</dc:title>
  <dc:creator>User</dc:creator>
  <cp:lastModifiedBy> </cp:lastModifiedBy>
  <cp:revision>7</cp:revision>
  <dcterms:created xsi:type="dcterms:W3CDTF">2011-10-21T13:38:26Z</dcterms:created>
  <dcterms:modified xsi:type="dcterms:W3CDTF">2011-11-07T16:13:58Z</dcterms:modified>
</cp:coreProperties>
</file>